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65" r:id="rId2"/>
    <p:sldId id="271" r:id="rId3"/>
    <p:sldId id="266" r:id="rId4"/>
    <p:sldId id="267" r:id="rId5"/>
    <p:sldId id="272" r:id="rId6"/>
    <p:sldId id="264" r:id="rId7"/>
    <p:sldId id="270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2" autoAdjust="0"/>
    <p:restoredTop sz="94660"/>
  </p:normalViewPr>
  <p:slideViewPr>
    <p:cSldViewPr snapToGrid="0">
      <p:cViewPr varScale="1">
        <p:scale>
          <a:sx n="91" d="100"/>
          <a:sy n="91" d="100"/>
        </p:scale>
        <p:origin x="102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KNSTAN\Documents\Kuliah%202019-2020-genap\TABK\Latihan%2002-0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'Lap 1'!$B$4</c:f>
              <c:strCache>
                <c:ptCount val="1"/>
                <c:pt idx="0">
                  <c:v>Kuantitas (kg)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'Lap 1'!$A$5:$A$11</c:f>
              <c:strCache>
                <c:ptCount val="7"/>
                <c:pt idx="0">
                  <c:v>Ubi Merah</c:v>
                </c:pt>
                <c:pt idx="1">
                  <c:v>Kedelai kecil</c:v>
                </c:pt>
                <c:pt idx="2">
                  <c:v>Ubi Putih</c:v>
                </c:pt>
                <c:pt idx="3">
                  <c:v>Singkong</c:v>
                </c:pt>
                <c:pt idx="4">
                  <c:v>Kedelai besar</c:v>
                </c:pt>
                <c:pt idx="5">
                  <c:v>Kacang hijau</c:v>
                </c:pt>
                <c:pt idx="6">
                  <c:v>Kedelai hitam</c:v>
                </c:pt>
              </c:strCache>
            </c:strRef>
          </c:cat>
          <c:val>
            <c:numRef>
              <c:f>'Lap 1'!$B$5:$B$11</c:f>
              <c:numCache>
                <c:formatCode>General</c:formatCode>
                <c:ptCount val="7"/>
                <c:pt idx="0">
                  <c:v>69</c:v>
                </c:pt>
                <c:pt idx="1">
                  <c:v>78</c:v>
                </c:pt>
                <c:pt idx="2">
                  <c:v>45</c:v>
                </c:pt>
                <c:pt idx="3">
                  <c:v>15</c:v>
                </c:pt>
                <c:pt idx="4">
                  <c:v>123</c:v>
                </c:pt>
                <c:pt idx="5">
                  <c:v>120</c:v>
                </c:pt>
                <c:pt idx="6">
                  <c:v>57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9948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err="1" smtClean="0"/>
              <a:t>Clickicontoaddpicture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23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795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144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62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169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053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1449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540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88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262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957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47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994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186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316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41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8221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err="1" smtClean="0"/>
              <a:t>Clickicontoaddpicture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26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835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Latihan</a:t>
            </a:r>
            <a:r>
              <a:rPr lang="en-US" dirty="0" smtClean="0"/>
              <a:t> 2-1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Membuat</a:t>
            </a:r>
            <a:r>
              <a:rPr lang="en-US" dirty="0" smtClean="0"/>
              <a:t> </a:t>
            </a:r>
            <a:r>
              <a:rPr lang="en-US" dirty="0" err="1" smtClean="0"/>
              <a:t>Laporan</a:t>
            </a:r>
            <a:r>
              <a:rPr lang="en-US" dirty="0" smtClean="0"/>
              <a:t> </a:t>
            </a:r>
            <a:r>
              <a:rPr lang="en-US" dirty="0" err="1" smtClean="0"/>
              <a:t>Penjualan</a:t>
            </a:r>
            <a:r>
              <a:rPr lang="en-US" dirty="0" smtClean="0"/>
              <a:t> Per </a:t>
            </a:r>
            <a:r>
              <a:rPr lang="en-US" dirty="0" err="1" smtClean="0"/>
              <a:t>Produk</a:t>
            </a:r>
            <a:endParaRPr lang="en-US" dirty="0" smtClean="0"/>
          </a:p>
          <a:p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Fungsi</a:t>
            </a:r>
            <a:r>
              <a:rPr lang="en-US" dirty="0" smtClean="0"/>
              <a:t> CONSOLIDATE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21383" y="465126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076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1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an 4"/>
          <p:cNvSpPr/>
          <p:nvPr/>
        </p:nvSpPr>
        <p:spPr>
          <a:xfrm>
            <a:off x="2318823" y="3283012"/>
            <a:ext cx="1149291" cy="1006679"/>
          </a:xfrm>
          <a:prstGeom prst="ca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</a:t>
            </a:r>
            <a:r>
              <a:rPr lang="en-US" dirty="0" err="1" smtClean="0"/>
              <a:t>mentah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68243" y="3449260"/>
            <a:ext cx="1208015" cy="67111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Mengolah</a:t>
            </a:r>
            <a:r>
              <a:rPr lang="en-US" dirty="0" smtClean="0"/>
              <a:t> data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389" y="3485503"/>
            <a:ext cx="518205" cy="524301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6027289" y="3692633"/>
            <a:ext cx="234892" cy="2348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urved Connector 8"/>
          <p:cNvCxnSpPr>
            <a:endCxn id="6" idx="1"/>
          </p:cNvCxnSpPr>
          <p:nvPr/>
        </p:nvCxnSpPr>
        <p:spPr>
          <a:xfrm flipV="1">
            <a:off x="3468114" y="3784820"/>
            <a:ext cx="900129" cy="1533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454697" y="4038994"/>
            <a:ext cx="1193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Lap. </a:t>
            </a:r>
            <a:r>
              <a:rPr lang="en-US" dirty="0" err="1" smtClean="0"/>
              <a:t>Penjualan</a:t>
            </a:r>
            <a:r>
              <a:rPr lang="en-US" dirty="0" smtClean="0"/>
              <a:t> per </a:t>
            </a:r>
            <a:r>
              <a:rPr lang="en-US" dirty="0" err="1" smtClean="0"/>
              <a:t>produk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66580" y="4120379"/>
            <a:ext cx="1848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Mengunakan</a:t>
            </a:r>
            <a:r>
              <a:rPr lang="en-US" dirty="0" smtClean="0"/>
              <a:t> CONSOLIDATE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518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244634" y="1036569"/>
            <a:ext cx="1795183" cy="130333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Data </a:t>
            </a:r>
            <a:r>
              <a:rPr lang="en-US" sz="2800" dirty="0" err="1" smtClean="0"/>
              <a:t>Mentah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(</a:t>
            </a:r>
            <a:r>
              <a:rPr lang="en-US" sz="2800" dirty="0" err="1" smtClean="0"/>
              <a:t>Transaksi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895337342"/>
              </p:ext>
            </p:extLst>
          </p:nvPr>
        </p:nvGraphicFramePr>
        <p:xfrm>
          <a:off x="1959427" y="190919"/>
          <a:ext cx="7043896" cy="6497272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592614"/>
                <a:gridCol w="1419927"/>
                <a:gridCol w="1006271"/>
                <a:gridCol w="1006271"/>
                <a:gridCol w="1006271"/>
                <a:gridCol w="1006271"/>
                <a:gridCol w="1006271"/>
              </a:tblGrid>
              <a:tr h="302932">
                <a:tc>
                  <a:txBody>
                    <a:bodyPr/>
                    <a:lstStyle/>
                    <a:p>
                      <a:pPr algn="ctr" fontAlgn="ctr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179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smtClean="0">
                          <a:effectLst/>
                        </a:rPr>
                        <a:t>No Invoice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Tgl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 smtClean="0">
                          <a:effectLst/>
                        </a:rPr>
                        <a:t>Barang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 smtClean="0">
                          <a:effectLst/>
                        </a:rPr>
                        <a:t>Kuantitas</a:t>
                      </a:r>
                      <a:endParaRPr lang="en-US" sz="1400" b="1" u="none" strike="noStrike" dirty="0" smtClean="0">
                        <a:effectLst/>
                      </a:endParaRPr>
                    </a:p>
                    <a:p>
                      <a:pPr algn="ctr" fontAlgn="ctr"/>
                      <a:r>
                        <a:rPr lang="en-US" sz="1400" b="1" u="none" strike="noStrike" dirty="0" smtClean="0">
                          <a:effectLst/>
                        </a:rPr>
                        <a:t>(kg</a:t>
                      </a:r>
                      <a:r>
                        <a:rPr lang="en-US" sz="1400" b="1" u="none" strike="noStrike" dirty="0">
                          <a:effectLst/>
                        </a:rPr>
                        <a:t>)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 smtClean="0">
                          <a:effectLst/>
                        </a:rPr>
                        <a:t>Harga</a:t>
                      </a:r>
                      <a:r>
                        <a:rPr lang="en-US" sz="1400" b="1" u="none" strike="noStrike" dirty="0" smtClean="0">
                          <a:effectLst/>
                        </a:rPr>
                        <a:t> </a:t>
                      </a:r>
                      <a:r>
                        <a:rPr lang="en-US" sz="1400" b="1" u="none" strike="noStrike" dirty="0" err="1" smtClean="0">
                          <a:effectLst/>
                        </a:rPr>
                        <a:t>Satuan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 smtClean="0">
                          <a:effectLst/>
                        </a:rPr>
                        <a:t>Jumlah</a:t>
                      </a:r>
                      <a:r>
                        <a:rPr lang="en-US" sz="1400" b="1" u="none" strike="noStrike" dirty="0" smtClean="0">
                          <a:effectLst/>
                        </a:rPr>
                        <a:t> </a:t>
                      </a:r>
                      <a:r>
                        <a:rPr lang="en-US" sz="1400" b="1" u="none" strike="noStrike" dirty="0" err="1" smtClean="0">
                          <a:effectLst/>
                        </a:rPr>
                        <a:t>Bruto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Inv-0700392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02/01/2019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Ubi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Merah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2.800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25.200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02/01/2019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kecil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3.500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115.500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04/01/2019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Ubi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Putih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2.500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105.000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Inv-0700395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06/01/2019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Singkong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2.100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31.500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08/01/2019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Ubi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Merah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60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2.800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168.000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09/01/2019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besar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4.000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168.000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kecil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3.500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21.000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13/01/2019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besar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4.000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204.000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15/01/2019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Kacang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hijau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6.500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136.500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16/01/2019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Kacang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hijau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6.500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312.000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16/01/2019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besar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4.000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120.000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19/01/2019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hitam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7.200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194.400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Ubi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Putih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2.500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7.500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Kacang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hijau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6.500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331.500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kecil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3.500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136.500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23/01/2019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hitam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7.200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216.000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5913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 err="1" smtClean="0"/>
              <a:t>Laporan</a:t>
            </a:r>
            <a:r>
              <a:rPr lang="en-US" sz="2800" b="1" dirty="0" smtClean="0"/>
              <a:t> yang </a:t>
            </a:r>
            <a:r>
              <a:rPr lang="en-US" sz="2800" b="1" dirty="0" err="1" smtClean="0"/>
              <a:t>akan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dihasilkan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9736159"/>
              </p:ext>
            </p:extLst>
          </p:nvPr>
        </p:nvGraphicFramePr>
        <p:xfrm>
          <a:off x="1446961" y="3233917"/>
          <a:ext cx="2549971" cy="24269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04153"/>
                <a:gridCol w="1345818"/>
              </a:tblGrid>
              <a:tr h="262849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Laporan</a:t>
                      </a:r>
                      <a:r>
                        <a:rPr lang="en-US" sz="1400" u="none" strike="noStrike" dirty="0">
                          <a:effectLst/>
                        </a:rPr>
                        <a:t> </a:t>
                      </a:r>
                      <a:r>
                        <a:rPr lang="en-US" sz="1400" u="none" strike="noStrike" dirty="0" err="1">
                          <a:effectLst/>
                        </a:rPr>
                        <a:t>Penjualan</a:t>
                      </a:r>
                      <a:r>
                        <a:rPr lang="en-US" sz="1400" u="none" strike="noStrike" dirty="0">
                          <a:effectLst/>
                        </a:rPr>
                        <a:t>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7161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Per Produk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10279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102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Produk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Kuantitas</a:t>
                      </a:r>
                      <a:r>
                        <a:rPr lang="en-US" sz="1100" u="none" strike="noStrike" dirty="0">
                          <a:effectLst/>
                        </a:rPr>
                        <a:t> (kg)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102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Ubi Merah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102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kecil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102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Ubi Putih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102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Singkong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102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besar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102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Kacang hijau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1027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hitam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57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189165"/>
              </p:ext>
            </p:extLst>
          </p:nvPr>
        </p:nvGraphicFramePr>
        <p:xfrm>
          <a:off x="4740510" y="3233917"/>
          <a:ext cx="343662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113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8"/>
            <a:ext cx="6798734" cy="61201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Prosedur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4914" y="1666170"/>
            <a:ext cx="4298827" cy="4593953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Letakkan</a:t>
            </a:r>
            <a:r>
              <a:rPr lang="en-US" dirty="0" smtClean="0"/>
              <a:t> </a:t>
            </a:r>
            <a:r>
              <a:rPr lang="en-US" dirty="0" err="1" smtClean="0"/>
              <a:t>kursor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salah</a:t>
            </a:r>
            <a:r>
              <a:rPr lang="en-US" dirty="0" smtClean="0"/>
              <a:t> </a:t>
            </a:r>
            <a:r>
              <a:rPr lang="en-US" dirty="0" err="1" smtClean="0"/>
              <a:t>satu</a:t>
            </a:r>
            <a:r>
              <a:rPr lang="en-US" dirty="0" smtClean="0"/>
              <a:t> </a:t>
            </a:r>
            <a:r>
              <a:rPr lang="en-US" dirty="0" err="1" smtClean="0"/>
              <a:t>sel</a:t>
            </a:r>
            <a:r>
              <a:rPr lang="en-US" dirty="0" smtClean="0"/>
              <a:t> di sheet yang </a:t>
            </a:r>
            <a:r>
              <a:rPr lang="en-US" dirty="0" err="1" smtClean="0"/>
              <a:t>kosong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Klik</a:t>
            </a:r>
            <a:r>
              <a:rPr lang="en-US" dirty="0" smtClean="0"/>
              <a:t> menu Data </a:t>
            </a:r>
            <a:r>
              <a:rPr lang="en-US" dirty="0" smtClean="0">
                <a:sym typeface="Wingdings" panose="05000000000000000000" pitchFamily="2" charset="2"/>
              </a:rPr>
              <a:t> Consolidate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sym typeface="Wingdings" panose="05000000000000000000" pitchFamily="2" charset="2"/>
              </a:rPr>
              <a:t>Pada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saat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kursor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berada</a:t>
            </a:r>
            <a:r>
              <a:rPr lang="en-US" dirty="0" smtClean="0">
                <a:sym typeface="Wingdings" panose="05000000000000000000" pitchFamily="2" charset="2"/>
              </a:rPr>
              <a:t> di </a:t>
            </a:r>
            <a:r>
              <a:rPr lang="en-US" dirty="0" err="1" smtClean="0">
                <a:sym typeface="Wingdings" panose="05000000000000000000" pitchFamily="2" charset="2"/>
              </a:rPr>
              <a:t>kotak</a:t>
            </a:r>
            <a:r>
              <a:rPr lang="en-US" dirty="0" smtClean="0">
                <a:sym typeface="Wingdings" panose="05000000000000000000" pitchFamily="2" charset="2"/>
              </a:rPr>
              <a:t> Reference, </a:t>
            </a:r>
            <a:r>
              <a:rPr lang="en-US" dirty="0" err="1" smtClean="0">
                <a:sym typeface="Wingdings" panose="05000000000000000000" pitchFamily="2" charset="2"/>
              </a:rPr>
              <a:t>Klik</a:t>
            </a:r>
            <a:r>
              <a:rPr lang="en-US" dirty="0" smtClean="0">
                <a:sym typeface="Wingdings" panose="05000000000000000000" pitchFamily="2" charset="2"/>
              </a:rPr>
              <a:t>  Sheet Data </a:t>
            </a:r>
            <a:r>
              <a:rPr lang="en-US" dirty="0" err="1" smtClean="0">
                <a:sym typeface="Wingdings" panose="05000000000000000000" pitchFamily="2" charset="2"/>
              </a:rPr>
              <a:t>Penjualan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dirty="0" err="1" smtClean="0">
                <a:sym typeface="Wingdings" panose="05000000000000000000" pitchFamily="2" charset="2"/>
              </a:rPr>
              <a:t>kemudian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sorot</a:t>
            </a:r>
            <a:r>
              <a:rPr lang="en-US" dirty="0">
                <a:sym typeface="Wingdings" panose="05000000000000000000" pitchFamily="2" charset="2"/>
              </a:rPr>
              <a:t> area C1:D17</a:t>
            </a:r>
            <a:endParaRPr lang="en-US" dirty="0" smtClean="0"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sym typeface="Wingdings" panose="05000000000000000000" pitchFamily="2" charset="2"/>
              </a:rPr>
              <a:t>Klik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tombol</a:t>
            </a:r>
            <a:r>
              <a:rPr lang="en-US" dirty="0" smtClean="0">
                <a:sym typeface="Wingdings" panose="05000000000000000000" pitchFamily="2" charset="2"/>
              </a:rPr>
              <a:t> Add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sym typeface="Wingdings" panose="05000000000000000000" pitchFamily="2" charset="2"/>
              </a:rPr>
              <a:t>Aktifkan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kotak</a:t>
            </a:r>
            <a:r>
              <a:rPr lang="en-US" dirty="0" smtClean="0">
                <a:sym typeface="Wingdings" panose="05000000000000000000" pitchFamily="2" charset="2"/>
              </a:rPr>
              <a:t> Top Row </a:t>
            </a:r>
            <a:r>
              <a:rPr lang="en-US" dirty="0" err="1" smtClean="0">
                <a:sym typeface="Wingdings" panose="05000000000000000000" pitchFamily="2" charset="2"/>
              </a:rPr>
              <a:t>dan</a:t>
            </a:r>
            <a:r>
              <a:rPr lang="en-US" dirty="0" smtClean="0">
                <a:sym typeface="Wingdings" panose="05000000000000000000" pitchFamily="2" charset="2"/>
              </a:rPr>
              <a:t> Left Colum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sym typeface="Wingdings" panose="05000000000000000000" pitchFamily="2" charset="2"/>
              </a:rPr>
              <a:t>Klik</a:t>
            </a:r>
            <a:r>
              <a:rPr lang="en-US" dirty="0" smtClean="0">
                <a:sym typeface="Wingdings" panose="05000000000000000000" pitchFamily="2" charset="2"/>
              </a:rPr>
              <a:t> OK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741" y="2985458"/>
            <a:ext cx="4269830" cy="2573597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4397799" y="4995830"/>
            <a:ext cx="706719" cy="114809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4397799" y="3310672"/>
            <a:ext cx="1239326" cy="459516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2784327" y="4160919"/>
            <a:ext cx="5637126" cy="85896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342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0F0990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725" y="76200"/>
            <a:ext cx="8716963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133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Mudah</a:t>
            </a:r>
            <a:r>
              <a:rPr lang="en-US" dirty="0" smtClean="0"/>
              <a:t>, </a:t>
            </a:r>
            <a:r>
              <a:rPr lang="en-US" dirty="0" err="1" smtClean="0"/>
              <a:t>kan</a:t>
            </a:r>
            <a:r>
              <a:rPr lang="en-US" dirty="0" smtClean="0"/>
              <a:t> 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7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1422</TotalTime>
  <Words>253</Words>
  <Application>Microsoft Office PowerPoint</Application>
  <PresentationFormat>On-screen Show (4:3)</PresentationFormat>
  <Paragraphs>162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Garamond</vt:lpstr>
      <vt:lpstr>Wingdings</vt:lpstr>
      <vt:lpstr>Organic</vt:lpstr>
      <vt:lpstr>Latihan 2-1</vt:lpstr>
      <vt:lpstr>PowerPoint Presentation</vt:lpstr>
      <vt:lpstr>Data Mentah (Transaksi)</vt:lpstr>
      <vt:lpstr>Laporan yang akan dihasilkan</vt:lpstr>
      <vt:lpstr>Prosedur</vt:lpstr>
      <vt:lpstr>PowerPoint Presentation</vt:lpstr>
      <vt:lpstr>Mudah, kan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Marmah Hadi</dc:creator>
  <cp:lastModifiedBy>Marmah Hadi</cp:lastModifiedBy>
  <cp:revision>43</cp:revision>
  <dcterms:created xsi:type="dcterms:W3CDTF">2020-04-01T23:37:27Z</dcterms:created>
  <dcterms:modified xsi:type="dcterms:W3CDTF">2020-04-12T03:20:35Z</dcterms:modified>
</cp:coreProperties>
</file>

<file path=docProps/thumbnail.jpeg>
</file>